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248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A73-ED0A-4208-B1AE-C226B2B9BD5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AA8B-CCFF-45AB-8288-CF215C656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A73-ED0A-4208-B1AE-C226B2B9BD5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AA8B-CCFF-45AB-8288-CF215C656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A73-ED0A-4208-B1AE-C226B2B9BD5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AA8B-CCFF-45AB-8288-CF215C656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A73-ED0A-4208-B1AE-C226B2B9BD5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AA8B-CCFF-45AB-8288-CF215C656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A73-ED0A-4208-B1AE-C226B2B9BD5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AA8B-CCFF-45AB-8288-CF215C656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A73-ED0A-4208-B1AE-C226B2B9BD5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AA8B-CCFF-45AB-8288-CF215C656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A73-ED0A-4208-B1AE-C226B2B9BD5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AA8B-CCFF-45AB-8288-CF215C656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A73-ED0A-4208-B1AE-C226B2B9BD5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AA8B-CCFF-45AB-8288-CF215C656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A73-ED0A-4208-B1AE-C226B2B9BD5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AA8B-CCFF-45AB-8288-CF215C656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A73-ED0A-4208-B1AE-C226B2B9BD5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AA8B-CCFF-45AB-8288-CF215C656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AA73-ED0A-4208-B1AE-C226B2B9BD5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AA8B-CCFF-45AB-8288-CF215C656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AA73-ED0A-4208-B1AE-C226B2B9BD50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1AA8B-CCFF-45AB-8288-CF215C656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4381032_63-p-fon-dlya-prezentatsii-svetlii-nezhnii-odno-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548680"/>
            <a:ext cx="88204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u="sng" dirty="0" smtClean="0"/>
          </a:p>
          <a:p>
            <a:pPr algn="ctr"/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</a:rPr>
              <a:t>Презентация объекта муниципального имущества 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(нежилое помещение  номер 1019 общей площадью 58,6 кв.м  с кадастровым номером 37:24:040212:1206, расположенного по адресу: город Иваново, </a:t>
            </a: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улица Красных Зорь, дом 1</a:t>
            </a:r>
            <a:r>
              <a:rPr lang="ru-RU" sz="2000" dirty="0" smtClean="0"/>
              <a:t>, состоящее в местной казне города Иванова и включенное в перечень имущества города Иванова, свободного от прав третьих лиц  (за исключением права хозяйственного ведения, права оперативного управления,  а также имущественных прав субъектов малого и среднего предпринимательства), предназначенное для передачи во владение и (или) в пользование субъектам малого и среднего предпринимательства, организациям, образующим инфраструктуру поддержки субъектов малого и среднего предпринимательства, и физическим лицам, не являющимся индивидуальными предпринимателями и применяющим специальный </a:t>
            </a:r>
          </a:p>
          <a:p>
            <a:pPr algn="ctr"/>
            <a:r>
              <a:rPr lang="ru-RU" sz="2000" dirty="0" smtClean="0"/>
              <a:t>налоговый режим «Налог на профессиональный доход»)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4381032_63-p-fon-dlya-prezentatsii-svetlii-nezhnii-odno-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548680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 smtClean="0"/>
              <a:t>Вход в помещение</a:t>
            </a:r>
          </a:p>
        </p:txBody>
      </p:sp>
      <p:pic>
        <p:nvPicPr>
          <p:cNvPr id="4" name="Рисунок 3" descr="20210616_101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196752"/>
            <a:ext cx="6552728" cy="52375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381032_63-p-fon-dlya-prezentatsii-svetlii-nezhnii-odno-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210616_095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4176464" cy="3631332"/>
          </a:xfrm>
          <a:prstGeom prst="rect">
            <a:avLst/>
          </a:prstGeom>
        </p:spPr>
      </p:pic>
      <p:pic>
        <p:nvPicPr>
          <p:cNvPr id="6" name="Рисунок 5" descr="20210616_0953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996952"/>
            <a:ext cx="3995936" cy="3600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20072" y="404664"/>
            <a:ext cx="251171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/>
              <a:t>Помещение номер 1</a:t>
            </a:r>
          </a:p>
          <a:p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381032_63-p-fon-dlya-prezentatsii-svetlii-nezhnii-odno-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20072" y="404664"/>
            <a:ext cx="251171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/>
              <a:t>Помещение номер 2</a:t>
            </a:r>
          </a:p>
          <a:p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 descr="20210616_0958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764704"/>
            <a:ext cx="4320480" cy="3363838"/>
          </a:xfrm>
          <a:prstGeom prst="rect">
            <a:avLst/>
          </a:prstGeom>
        </p:spPr>
      </p:pic>
      <p:pic>
        <p:nvPicPr>
          <p:cNvPr id="9" name="Рисунок 8" descr="20210616_0958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844824"/>
            <a:ext cx="4248472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381032_63-p-fon-dlya-prezentatsii-svetlii-nezhnii-odno-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20072" y="404664"/>
            <a:ext cx="2240100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/>
              <a:t>Помещение холла</a:t>
            </a:r>
          </a:p>
          <a:p>
            <a:endParaRPr lang="ru-RU" sz="2000" dirty="0" smtClean="0"/>
          </a:p>
          <a:p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 descr="20210616_101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708920"/>
            <a:ext cx="3744416" cy="3723878"/>
          </a:xfrm>
          <a:prstGeom prst="rect">
            <a:avLst/>
          </a:prstGeom>
        </p:spPr>
      </p:pic>
      <p:pic>
        <p:nvPicPr>
          <p:cNvPr id="10" name="Рисунок 9" descr="20210616_1009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836712"/>
            <a:ext cx="4032448" cy="34873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381032_63-p-fon-dlya-prezentatsii-svetlii-nezhnii-odno-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20072" y="404664"/>
            <a:ext cx="2131802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/>
              <a:t>План помещения</a:t>
            </a:r>
          </a:p>
          <a:p>
            <a:endParaRPr lang="ru-RU" sz="2000" dirty="0" smtClean="0"/>
          </a:p>
          <a:p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052736"/>
            <a:ext cx="58326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381032_63-p-fon-dlya-prezentatsii-svetlii-nezhnii-odno-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20072" y="404664"/>
            <a:ext cx="24237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 </a:t>
            </a:r>
          </a:p>
          <a:p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60649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Проводится </a:t>
            </a:r>
            <a:r>
              <a:rPr lang="ru-RU" dirty="0"/>
              <a:t>аукцион на право заключения договора аренды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</a:rPr>
              <a:t>нежилого</a:t>
            </a:r>
            <a:r>
              <a:rPr lang="ru-RU" dirty="0"/>
              <a:t>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</a:rPr>
              <a:t>помещения номер 1019 общей площадью 58,6 кв.м с кадастровым номером 37:24:040212:1206,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расположенного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</a:rPr>
              <a:t>по адресу: город Иваново, </a:t>
            </a:r>
            <a:endParaRPr lang="ru-RU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улица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</a:rPr>
              <a:t>Красных Зорь, дом 1</a:t>
            </a:r>
            <a:r>
              <a:rPr lang="ru-RU" dirty="0"/>
              <a:t>, состоящего в местной казне города Иванова и включенного в перечень имущества города Иванова, свободного </a:t>
            </a:r>
            <a:endParaRPr lang="ru-RU" dirty="0" smtClean="0"/>
          </a:p>
          <a:p>
            <a:pPr algn="ctr"/>
            <a:r>
              <a:rPr lang="ru-RU" dirty="0" smtClean="0"/>
              <a:t>от </a:t>
            </a:r>
            <a:r>
              <a:rPr lang="ru-RU" dirty="0"/>
              <a:t>прав третьих лиц  (за исключением права хозяйственного ведения, права оперативного управления, а также имущественных </a:t>
            </a:r>
            <a:r>
              <a:rPr lang="ru-RU" dirty="0" smtClean="0"/>
              <a:t>прав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субъектов малого и среднего предпринимательства), предназначенного для передачи во владение и (или) в пользование субъектам малого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/>
              <a:t>среднего предпринимательства, организациям, образующим инфраструктуру поддержки субъектов малого и среднего предпринимательства,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/>
              <a:t>физическим лицам, не являющимся индивидуальными предпринимателями и применяющим специальный налоговый режим 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/>
              <a:t>Налог на профессиональный доход», 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255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berezina</dc:creator>
  <cp:lastModifiedBy>berezina</cp:lastModifiedBy>
  <cp:revision>8</cp:revision>
  <dcterms:created xsi:type="dcterms:W3CDTF">2021-06-21T12:35:57Z</dcterms:created>
  <dcterms:modified xsi:type="dcterms:W3CDTF">2024-12-09T07:56:29Z</dcterms:modified>
</cp:coreProperties>
</file>